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4"/>
  </p:notesMasterIdLst>
  <p:handoutMasterIdLst>
    <p:handoutMasterId r:id="rId45"/>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2076" r:id="rId28"/>
    <p:sldId id="2077" r:id="rId29"/>
    <p:sldId id="2078" r:id="rId30"/>
    <p:sldId id="2081" r:id="rId31"/>
    <p:sldId id="2082" r:id="rId32"/>
    <p:sldId id="2083" r:id="rId33"/>
    <p:sldId id="2084" r:id="rId34"/>
    <p:sldId id="2079" r:id="rId35"/>
    <p:sldId id="2080" r:id="rId36"/>
    <p:sldId id="1532" r:id="rId37"/>
    <p:sldId id="2051" r:id="rId38"/>
    <p:sldId id="1660" r:id="rId39"/>
    <p:sldId id="2052" r:id="rId40"/>
    <p:sldId id="2053" r:id="rId41"/>
    <p:sldId id="1347" r:id="rId42"/>
    <p:sldId id="1362"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2076"/>
            <p14:sldId id="2077"/>
            <p14:sldId id="2078"/>
            <p14:sldId id="2081"/>
            <p14:sldId id="2082"/>
            <p14:sldId id="2083"/>
            <p14:sldId id="2084"/>
            <p14:sldId id="2079"/>
            <p14:sldId id="2080"/>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9114" autoAdjust="0"/>
  </p:normalViewPr>
  <p:slideViewPr>
    <p:cSldViewPr snapToGrid="0">
      <p:cViewPr varScale="1">
        <p:scale>
          <a:sx n="75" d="100"/>
          <a:sy n="75" d="100"/>
        </p:scale>
        <p:origin x="1662"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400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Create a new role</a:t>
            </a:r>
          </a:p>
          <a:p>
            <a:r>
              <a:rPr lang="en-US" dirty="0" err="1"/>
              <a:t>apiVersion</a:t>
            </a:r>
            <a:r>
              <a:rPr lang="en-US" dirty="0"/>
              <a:t>: rbac.authorization.k8s.io/v1</a:t>
            </a:r>
          </a:p>
          <a:p>
            <a:r>
              <a:rPr lang="en-US" dirty="0"/>
              <a:t>kind: Role</a:t>
            </a:r>
          </a:p>
          <a:p>
            <a:r>
              <a:rPr lang="en-US" dirty="0"/>
              <a:t>metadata:</a:t>
            </a:r>
          </a:p>
          <a:p>
            <a:r>
              <a:rPr lang="en-US" dirty="0"/>
              <a:t>  namespace: </a:t>
            </a:r>
            <a:r>
              <a:rPr lang="en-US" dirty="0" err="1"/>
              <a:t>ratingsapp</a:t>
            </a:r>
            <a:endParaRPr lang="en-US" dirty="0"/>
          </a:p>
          <a:p>
            <a:r>
              <a:rPr lang="en-US" dirty="0"/>
              <a:t>  name: </a:t>
            </a:r>
            <a:r>
              <a:rPr lang="en-US" dirty="0" err="1"/>
              <a:t>ratingsappdeveloper</a:t>
            </a:r>
            <a:endParaRPr lang="en-US" dirty="0"/>
          </a:p>
          <a:p>
            <a:r>
              <a:rPr lang="en-US" dirty="0"/>
              <a:t>rules:</a:t>
            </a:r>
          </a:p>
          <a:p>
            <a:r>
              <a:rPr lang="en-US" dirty="0"/>
              <a:t>- </a:t>
            </a:r>
            <a:r>
              <a:rPr lang="en-US" dirty="0" err="1"/>
              <a:t>apiGroups</a:t>
            </a:r>
            <a:r>
              <a:rPr lang="en-US" dirty="0"/>
              <a:t>: [""] # "" indicates the core API group</a:t>
            </a:r>
          </a:p>
          <a:p>
            <a:r>
              <a:rPr lang="en-US" dirty="0"/>
              <a:t>  resources: ["deployments", "</a:t>
            </a:r>
            <a:r>
              <a:rPr lang="en-US" dirty="0" err="1"/>
              <a:t>replicasets</a:t>
            </a:r>
            <a:r>
              <a:rPr lang="en-US" dirty="0"/>
              <a:t>", "services", "endpoints", "pods"]</a:t>
            </a:r>
          </a:p>
          <a:p>
            <a:r>
              <a:rPr lang="en-US" dirty="0"/>
              <a:t>  verbs: ["*"]</a:t>
            </a:r>
          </a:p>
          <a:p>
            <a:endParaRPr lang="en-US" dirty="0"/>
          </a:p>
          <a:p>
            <a:r>
              <a:rPr lang="en-US" dirty="0"/>
              <a:t># YAML</a:t>
            </a:r>
          </a:p>
          <a:p>
            <a:r>
              <a:rPr lang="en-US" dirty="0" err="1"/>
              <a:t>apiVersion</a:t>
            </a:r>
            <a:r>
              <a:rPr lang="en-US" dirty="0"/>
              <a:t>: rbac.authorization.k8s.io/v1</a:t>
            </a:r>
          </a:p>
          <a:p>
            <a:r>
              <a:rPr lang="en-US" dirty="0"/>
              <a:t>kind: </a:t>
            </a:r>
            <a:r>
              <a:rPr lang="en-US" dirty="0" err="1"/>
              <a:t>RoleBinding</a:t>
            </a:r>
            <a:endParaRPr lang="en-US" dirty="0"/>
          </a:p>
          <a:p>
            <a:r>
              <a:rPr lang="en-US" dirty="0"/>
              <a:t>metadata:</a:t>
            </a:r>
          </a:p>
          <a:p>
            <a:r>
              <a:rPr lang="en-US" dirty="0"/>
              <a:t> namespace: </a:t>
            </a:r>
            <a:r>
              <a:rPr lang="en-US" dirty="0" err="1"/>
              <a:t>ratingsapp</a:t>
            </a:r>
            <a:endParaRPr lang="en-US" dirty="0"/>
          </a:p>
          <a:p>
            <a:r>
              <a:rPr lang="en-US" dirty="0"/>
              <a:t> name: </a:t>
            </a:r>
            <a:r>
              <a:rPr lang="en-US" dirty="0" err="1"/>
              <a:t>ratingsappdeveloper</a:t>
            </a:r>
            <a:r>
              <a:rPr lang="en-US" dirty="0"/>
              <a:t>-binding</a:t>
            </a:r>
          </a:p>
          <a:p>
            <a:r>
              <a:rPr lang="en-US" dirty="0" err="1"/>
              <a:t>roleRef</a:t>
            </a:r>
            <a:r>
              <a:rPr lang="en-US" dirty="0"/>
              <a:t>:</a:t>
            </a:r>
          </a:p>
          <a:p>
            <a:r>
              <a:rPr lang="en-US" dirty="0"/>
              <a:t> </a:t>
            </a:r>
            <a:r>
              <a:rPr lang="en-US" dirty="0" err="1"/>
              <a:t>apiGroup</a:t>
            </a:r>
            <a:r>
              <a:rPr lang="en-US" dirty="0"/>
              <a:t>: rbac.authorization.k8s.io</a:t>
            </a:r>
          </a:p>
          <a:p>
            <a:r>
              <a:rPr lang="en-US" dirty="0"/>
              <a:t> kind: Role</a:t>
            </a:r>
          </a:p>
          <a:p>
            <a:r>
              <a:rPr lang="en-US" dirty="0"/>
              <a:t> name: </a:t>
            </a:r>
            <a:r>
              <a:rPr lang="en-US" dirty="0" err="1"/>
              <a:t>ratingsappdeveloper</a:t>
            </a:r>
            <a:endParaRPr lang="en-US" dirty="0"/>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4764381"/>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a:t>
            </a:r>
            <a:r>
              <a:rPr lang="en-US" dirty="0" err="1"/>
              <a:t>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310</TotalTime>
  <Words>4342</Words>
  <Application>Microsoft Office PowerPoint</Application>
  <PresentationFormat>Widescreen</PresentationFormat>
  <Paragraphs>595</Paragraphs>
  <Slides>39</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46</cp:revision>
  <dcterms:created xsi:type="dcterms:W3CDTF">2020-04-20T15:28:36Z</dcterms:created>
  <dcterms:modified xsi:type="dcterms:W3CDTF">2020-06-03T18:38:17Z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